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ridul Gupta" initials="MG" lastIdx="1" clrIdx="0">
    <p:extLst>
      <p:ext uri="{19B8F6BF-5375-455C-9EA6-DF929625EA0E}">
        <p15:presenceInfo xmlns:p15="http://schemas.microsoft.com/office/powerpoint/2012/main" userId="fb19b2afd86fb3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26:37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6338 75 24575,'-59'4'0,"4"1"0,-152 6 0,-158-1 0,-145-2-694,-417-10-2636,-468-32 3175,1013 19 112,97 1 33,-34-8-138,-272-4 4528,496 34-4380,0 4 0,-108 28 0,108-20 0,41-9 0,-234 52 0,279-61 0,0 1 0,0 0 0,0 1 0,1 0 0,-1 0 0,1 1 0,0 0 0,0 0 0,0 0 0,1 1 0,-8 8 0,7-3 0,-1-1 0,2 1 0,-1 0 0,1 1 0,1 0 0,0 0 0,-4 16 0,-48 120 0,-32 90 0,69-175 0,-21 121 0,21-15 0,8 1 0,14 257 0,1-400 0,0 0 0,3 0 0,0 0 0,1 0 0,2-1 0,1 0 0,0-1 0,2 0 0,1 0 0,23 34 0,-23-45 0,-1 0 0,2-1 0,0 0 0,1-1 0,0-1 0,0 0 0,27 15 0,123 53 0,-150-73 0,270 106 0,567 143 0,-746-233 0,1-5 0,0-4 0,1-5 0,124-6 0,-65-12 0,313-61 0,-403 53 0,-1-3 0,0-3 0,120-59 0,11-7 0,-70 32 0,-67 30 0,2 3 0,74-16 0,150-20 0,-197 43 0,8-2 0,265-59 0,29-23 0,-147 15 0,-128 39 0,-69 28 0,0-2 0,-1-3 0,-2-2 0,-1-3 0,78-57 0,58-47 0,36-29 0,-141 96 0,-50 43 0,-2-1 0,0-2 0,-2-1 0,36-44 0,-55 56 0,-1 0 0,0 0 0,-1-1 0,0 0 0,-2 0 0,0-1 0,6-31 0,-7 24 0,-2-1 0,-1 0 0,0 0 0,-5-51 0,1 65 0,-1 1 0,0-1 0,0 1 0,-1 0 0,0 0 0,-11-18 0,-44-62 0,19 31 0,25 36 0,1-1 0,2 0 0,0-1 0,1 0 0,2-1 0,-8-36 0,13 51-31,0 0 0,0 0 0,-1 1 0,-1-1-1,0 1 1,-9-14 0,1 3-1116,6 8-5679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2:46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4716 172 24575,'-46'-13'0,"-76"-13"0,48 13 0,-196-34 0,-367-17 0,-282 55 0,844 13 0,1 3 0,-83 19 0,-140 51 0,53-14 0,122-34 0,-203 77 0,297-93 0,1 1 0,0 1 0,1 2 0,1 1 0,1 1 0,0 0 0,-27 31 0,-12 21 0,-55 82 0,47-58 0,-9 9 0,-127 221 0,-104 383 0,237-524 0,29-61 0,5 2 0,5 2 0,-21 156 0,43-159 0,5 0 0,9 141 0,1-118 0,-2-56 0,6 168 0,-2-213 0,2 0 0,2-1 0,22 73 0,153 379 0,47-18 0,-172-383 0,4-3 0,4-2 0,4-4 0,160 156 0,-127-145 0,202 181 0,-163-153 0,-68-57 0,124 88 0,78 37 0,95 61 0,-302-212 0,1-4 0,2-2 0,1-4 0,2-3 0,1-4 0,1-2 0,2-4 0,-1-4 0,2-3 0,127 5 0,144-17 0,-270-2 0,-35 0 0,-1-2 0,1-3 0,81-20 0,142-64 0,80-47-461,113-57-1382,1468-681 1383,-1648 740 445,-275 132 13,307-166-71,-286 151 16,38-31-1,-59 42 122,0 0 0,0 0-1,0 0 1,-1-1 0,0 0-1,-1 0 1,1-1 0,6-17-1,86-191 2391,-36 84-2512,-57 121 58,218-535 0,-196 464 0,-3-1 0,-5-1 0,-2-1 0,8-154 0,-25 218 0,0-1 0,-2 1 0,0 0 0,-2 0 0,0 0 0,-1 0 0,-1 1 0,-2 0 0,0 0 0,-1 0 0,-1 1 0,0 1 0,-2 0 0,0 0 0,-25-27 0,-23-22 0,-2 4 0,-93-74 0,-160-90 0,-30 41 0,182 104 0,56 24 0,4-6 0,-171-137 0,201 138 0,-69-78 0,-53-82 0,-195-328 0,374 526 0,-30-46 0,-53-114 0,46 89 0,16 32 0,1-3 0,-4 1 0,-95-121 0,-168-153 0,291 329 0,0 0 0,0 1 0,-2 1 0,1 0 0,-1 1 0,0 0 0,-1 1 0,0 1 0,-25-9 0,16 9 0,0 2 0,0 0 0,0 1 0,-1 1 0,-44 1 0,53 2 30,0-2-1,0 0 1,-17-4-1,-17-3-1512,32 7-5343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06T14:53:11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3EE5-1A74-E1B8-DF7F-7860DD336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683A8-1601-38A4-E29D-1E7223D0F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1DD869-8523-DEE7-6CED-C3DAD6749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489110-21F8-F822-E2AF-A454C058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9960A-D798-EE80-7014-471D4775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77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9EC1-E08A-A0F9-53ED-9349DAC2E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3089A-A2A9-95A3-45D2-84755FAFC9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BB40C-56F2-59B0-4358-2947FD52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BA6C1-E621-A8CD-4576-57259066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6A13A5-3636-03CB-2D86-DFC25E6B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3736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ABBB3-CDAA-12BC-1021-3B51C1E412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725D3-9AD1-39D1-68AE-1DF2B16D5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C124A-DD5C-3D48-C169-4A1480A78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11886-715F-F883-CBD1-A31F4601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D4B9C-3707-27C5-1B42-344B3101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052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2E4C4-34CF-F784-7061-450F49B6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A59D1-6F8B-DF9E-655F-F379C455C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CDEAC-FCEF-FE9F-93D7-F2DAF85E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69ED7-E493-06EC-B7CD-84ABC2FAC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1BE86-9957-CDB2-C793-462BE6C5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583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C0750-1B85-7E96-61BA-55D4A5425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FD29C3-E827-54C9-E71C-458150DB7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BF9E-C0F1-B2A9-EE0D-B8CFD4B7B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6B86E-0784-1766-160F-FAEF5FF42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B6BE6-CEE9-BE56-29C7-AF2AC005F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43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A0337-CD2B-3724-3447-23449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EC6E8-35EE-5722-10D3-E370F540D3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BFD99-A57F-7280-B0C5-57CB88B07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2D3D1-C033-92AF-B533-E1520D02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C0561-F739-9133-07DD-161D6583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B1B2CD-0351-E5AE-6F71-2211647D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739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00B3-9BE4-0ABC-8903-F0FF21D1F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F753C-92C8-2F36-65A2-6E786998D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2AB93-F6AA-A50B-C1C9-3486B369E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05741-9A51-1A60-74AC-2C74FC077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36CD2F-1132-E9FA-3F8C-08D8472E4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A8817D-6AC4-3948-5D48-5A4441BE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4BA652-C3C1-1DF4-595D-F817A3E76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F2D7A-0ECB-6320-F42F-FD2004DF8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926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074A3-9D97-1820-3B03-6F60CEE8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4BA90-93A0-B1A3-7A5B-3BEB74E55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07C0D-FD00-D7EC-061C-34EF6953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A3E5F-AB24-C93B-4EA3-7AFCFE18D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497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BDB1F-45C2-362B-0F67-307984CA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0E7F5B-D9BF-C003-35C8-67EC3BE7D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8D816-CEAB-6549-716D-61FA125D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14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0F0BC-AA36-0D18-D51D-CC468464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172C-9893-B5FD-2D52-8EE5009C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8EBAB0-2111-46D4-7017-E31E7F983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9C050-7F32-983C-8D2D-B2755D5B1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1C4B4-46AA-AEE0-655C-E05C70961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6992-E508-DD4E-A2C8-184999674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10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4C78-A186-EE43-4582-DA7C91554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24623-2C2F-2F1D-D2C1-C7D4DE54A9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B1B6E-4699-1F65-7088-CCFED0C96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2D11C-C950-4DF4-C78F-1BA58475B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3B230-6BB6-9533-0B22-004DB69C9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B754D-76C9-E5D6-8622-1E582D9DA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807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E99A95-C944-4287-1DE8-C3E7AC968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926CA-1DBD-832A-454A-40B294705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D6A12-330F-3B60-3EAE-BE88166CA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6634E-D164-44EB-8E5B-528CD1416EE6}" type="datetimeFigureOut">
              <a:rPr lang="en-IN" smtClean="0"/>
              <a:t>10-07-2023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12A07-5F42-0469-7D2A-947E1AF03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B8DDD-3915-E833-EF89-8408CD74D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3EC4D-A002-412D-86EE-4FAA75C2EE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13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customXml" Target="../ink/ink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2868-84FB-B4A0-48B7-6C357EDEF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952" y="820522"/>
            <a:ext cx="3110144" cy="883991"/>
          </a:xfrm>
        </p:spPr>
        <p:txBody>
          <a:bodyPr>
            <a:normAutofit/>
          </a:bodyPr>
          <a:lstStyle/>
          <a:p>
            <a:r>
              <a:rPr lang="en-IN" sz="1600" dirty="0"/>
              <a:t>Analysis 1 </a:t>
            </a:r>
            <a:br>
              <a:rPr lang="en-IN" sz="1600" dirty="0"/>
            </a:br>
            <a:r>
              <a:rPr lang="en-IN" sz="1600" dirty="0"/>
              <a:t>IIT GUWAHATI (https://www.iitg.ac.in/)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137A44-2158-D6DC-1DBB-5AED285B4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952" y="2006277"/>
            <a:ext cx="9058182" cy="470593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AutoNum type="arabicPeriod"/>
            </a:pPr>
            <a:r>
              <a:rPr lang="en-IN" sz="1600" dirty="0"/>
              <a:t>Content Overloaded on the home page, which makes it clumsy and may led to distraction from relevant information’s.</a:t>
            </a:r>
          </a:p>
          <a:p>
            <a:pPr marL="342900" indent="-342900" algn="l">
              <a:buAutoNum type="arabicPeriod"/>
            </a:pPr>
            <a:endParaRPr lang="en-IN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31B7A6-094F-AC9B-5EE5-9DF43AD9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67" y="2608478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43350-C48F-64F6-5E6D-23E995DC5E45}"/>
              </a:ext>
            </a:extLst>
          </p:cNvPr>
          <p:cNvSpPr txBox="1"/>
          <p:nvPr/>
        </p:nvSpPr>
        <p:spPr>
          <a:xfrm>
            <a:off x="408372" y="363984"/>
            <a:ext cx="10014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 While scrolling down if you are at this table location, rather than scrolling down the page it scrolls the content of workshops </a:t>
            </a:r>
            <a:r>
              <a:rPr lang="en-IN"/>
              <a:t>and conferences.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5412F4-EA56-1E7F-733D-0EE7828CF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5" y="1322773"/>
            <a:ext cx="9990338" cy="56195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F7D618-69E7-8E9E-ECA6-21D4EAB53909}"/>
                  </a:ext>
                </a:extLst>
              </p14:cNvPr>
              <p14:cNvContentPartPr/>
              <p14:nvPr/>
            </p14:nvContentPartPr>
            <p14:xfrm>
              <a:off x="4125873" y="2494583"/>
              <a:ext cx="3005640" cy="255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F7D618-69E7-8E9E-ECA6-21D4EAB539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7233" y="2485583"/>
                <a:ext cx="3023280" cy="25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A8DDEBB-A93A-4AAB-7B3A-A4502A0A96B4}"/>
                  </a:ext>
                </a:extLst>
              </p14:cNvPr>
              <p14:cNvContentPartPr/>
              <p14:nvPr/>
            </p14:nvContentPartPr>
            <p14:xfrm>
              <a:off x="-390687" y="30182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A8DDEBB-A93A-4AAB-7B3A-A4502A0A96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399687" y="2928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1069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D861D-4347-DD1C-52A8-66AD883B4018}"/>
              </a:ext>
            </a:extLst>
          </p:cNvPr>
          <p:cNvSpPr txBox="1"/>
          <p:nvPr/>
        </p:nvSpPr>
        <p:spPr>
          <a:xfrm>
            <a:off x="621437" y="923277"/>
            <a:ext cx="942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Custom 404 page does not exists. Making a custom 404 page can give a better user experience.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59815-6EA3-DFD7-AABF-0FA007071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466" y="1721972"/>
            <a:ext cx="7224386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D861D-4347-DD1C-52A8-66AD883B4018}"/>
              </a:ext>
            </a:extLst>
          </p:cNvPr>
          <p:cNvSpPr txBox="1"/>
          <p:nvPr/>
        </p:nvSpPr>
        <p:spPr>
          <a:xfrm>
            <a:off x="621437" y="923277"/>
            <a:ext cx="10813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Announcement and upcoming events page could have been kept as a sidebar on left side so that its available all over the page. (making it fix, so that important announcements are available throughout the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EDD06B-5499-CA9A-3E71-D7B55CFCA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65" y="183767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1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D861D-4347-DD1C-52A8-66AD883B4018}"/>
              </a:ext>
            </a:extLst>
          </p:cNvPr>
          <p:cNvSpPr txBox="1"/>
          <p:nvPr/>
        </p:nvSpPr>
        <p:spPr>
          <a:xfrm>
            <a:off x="621437" y="923277"/>
            <a:ext cx="980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 Better font size and font style could have been used. And a full text search rather than query   parameter based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0FE50-6FE8-0934-9BE2-E7A66BC92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3" y="1773761"/>
            <a:ext cx="9258995" cy="33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4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D861D-4347-DD1C-52A8-66AD883B4018}"/>
              </a:ext>
            </a:extLst>
          </p:cNvPr>
          <p:cNvSpPr txBox="1"/>
          <p:nvPr/>
        </p:nvSpPr>
        <p:spPr>
          <a:xfrm>
            <a:off x="621437" y="923277"/>
            <a:ext cx="6906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5. Know more button could have been kept at a much better location (overlapping with the text)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591AA-6795-3D88-3B12-84E8BFEC9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33" y="2144918"/>
            <a:ext cx="4332672" cy="25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5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E8B0ED-5233-39A1-CB2D-7246458BBB31}"/>
              </a:ext>
            </a:extLst>
          </p:cNvPr>
          <p:cNvSpPr txBox="1"/>
          <p:nvPr/>
        </p:nvSpPr>
        <p:spPr>
          <a:xfrm>
            <a:off x="585925" y="186431"/>
            <a:ext cx="2556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Analysis 2 </a:t>
            </a:r>
          </a:p>
          <a:p>
            <a:pPr algn="ctr"/>
            <a:r>
              <a:rPr lang="en-IN" dirty="0"/>
              <a:t>NIT </a:t>
            </a:r>
            <a:r>
              <a:rPr lang="en-IN" dirty="0" err="1"/>
              <a:t>warangal</a:t>
            </a:r>
            <a:endParaRPr lang="en-IN" dirty="0"/>
          </a:p>
          <a:p>
            <a:pPr algn="ctr"/>
            <a:r>
              <a:rPr lang="en-IN" dirty="0"/>
              <a:t>https://www.nitw.ac.in/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A6C62-7A75-6106-230F-D89BD2059C23}"/>
              </a:ext>
            </a:extLst>
          </p:cNvPr>
          <p:cNvSpPr txBox="1"/>
          <p:nvPr/>
        </p:nvSpPr>
        <p:spPr>
          <a:xfrm>
            <a:off x="641865" y="1532118"/>
            <a:ext cx="7457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1. Mismanagement of space and charts are not visible clearly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A4BB7-CEAC-F609-CD4E-B4F1579B2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89" y="2270782"/>
            <a:ext cx="6332454" cy="38995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633363-4415-9BF0-74C3-D840B7755256}"/>
                  </a:ext>
                </a:extLst>
              </p14:cNvPr>
              <p14:cNvContentPartPr/>
              <p14:nvPr/>
            </p14:nvContentPartPr>
            <p14:xfrm>
              <a:off x="3080433" y="2937873"/>
              <a:ext cx="2416320" cy="961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633363-4415-9BF0-74C3-D840B77552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1433" y="2928873"/>
                <a:ext cx="2433960" cy="978840"/>
              </a:xfrm>
              <a:prstGeom prst="rect">
                <a:avLst/>
              </a:prstGeom>
            </p:spPr>
          </p:pic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672C37-31B2-458A-5962-EDA54F768975}"/>
              </a:ext>
            </a:extLst>
          </p:cNvPr>
          <p:cNvCxnSpPr/>
          <p:nvPr/>
        </p:nvCxnSpPr>
        <p:spPr>
          <a:xfrm>
            <a:off x="3764132" y="1901450"/>
            <a:ext cx="284085" cy="113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7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735954-C10B-8FEC-9D04-E767952BC986}"/>
              </a:ext>
            </a:extLst>
          </p:cNvPr>
          <p:cNvSpPr txBox="1"/>
          <p:nvPr/>
        </p:nvSpPr>
        <p:spPr>
          <a:xfrm>
            <a:off x="612559" y="443883"/>
            <a:ext cx="6445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2.  Header overlapping with the text and main content.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FEAB3-AE8F-69A9-3399-247E256AB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37" y="941033"/>
            <a:ext cx="3165231" cy="529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98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1AE2E9-A16E-918C-D20C-89505E905DA4}"/>
              </a:ext>
            </a:extLst>
          </p:cNvPr>
          <p:cNvSpPr txBox="1"/>
          <p:nvPr/>
        </p:nvSpPr>
        <p:spPr>
          <a:xfrm>
            <a:off x="568170" y="204186"/>
            <a:ext cx="7448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3. Header covering a large percentage of page which might not  be required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856D4-01F6-B1D1-DF0A-FFF8B5066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" y="882773"/>
            <a:ext cx="9951868" cy="548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5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D2C188-2371-CA71-293F-F4B4F571CD20}"/>
              </a:ext>
            </a:extLst>
          </p:cNvPr>
          <p:cNvSpPr txBox="1"/>
          <p:nvPr/>
        </p:nvSpPr>
        <p:spPr>
          <a:xfrm>
            <a:off x="594804" y="514905"/>
            <a:ext cx="622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4. Slide transition could have been better than the existing 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E77E5-0359-E012-EF6A-BECA81659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3" y="1145219"/>
            <a:ext cx="9424543" cy="526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70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231</Words>
  <Application>Microsoft Office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Analysis 1  IIT GUWAHATI (https://www.iitg.ac.in/)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1  IIT GUWAHATI (https://www.iitg.ac.in/)</dc:title>
  <dc:creator>Mridul Gupta</dc:creator>
  <cp:lastModifiedBy>Mridul Gupta</cp:lastModifiedBy>
  <cp:revision>6</cp:revision>
  <dcterms:created xsi:type="dcterms:W3CDTF">2023-07-04T17:23:25Z</dcterms:created>
  <dcterms:modified xsi:type="dcterms:W3CDTF">2023-07-10T16:26:46Z</dcterms:modified>
</cp:coreProperties>
</file>